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E9F"/>
    <a:srgbClr val="008000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10696"/>
    </p:cViewPr>
  </p:sorterViewPr>
  <p:gridSpacing cx="76200" cy="76200"/>
</p:viewPr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517</Words>
  <Application>Microsoft Macintosh PowerPoint</Application>
  <PresentationFormat>On-screen Show (4:3)</PresentationFormat>
  <Paragraphs>124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/>
      <vt:lpstr>1_Office Theme</vt:lpstr>
      <vt:lpstr>WELCOME   CVPR 2016     LAS-VEGAS</vt:lpstr>
      <vt:lpstr>3 GENERAL CHAIRS</vt:lpstr>
      <vt:lpstr>4 PROGRAM CHAIRS</vt:lpstr>
      <vt:lpstr>3609  ATTENDEES</vt:lpstr>
      <vt:lpstr>100  COMPANIES</vt:lpstr>
      <vt:lpstr>&gt;6000  AUTHORS</vt:lpstr>
      <vt:lpstr>1141  REVIEWERS</vt:lpstr>
      <vt:lpstr>72 AREA-CHAIRS</vt:lpstr>
      <vt:lpstr>4 PROGRAM CHAIRS</vt:lpstr>
      <vt:lpstr>Yet, we still smile </vt:lpstr>
      <vt:lpstr>The life of a CVPR16 paper</vt:lpstr>
      <vt:lpstr>The life of a CVPR16 paper</vt:lpstr>
      <vt:lpstr>The life of a CVPR16 paper</vt:lpstr>
      <vt:lpstr>The life of a CVPR16 paper</vt:lpstr>
      <vt:lpstr>The life of a CVPR16 paper</vt:lpstr>
      <vt:lpstr>Review progress statistics</vt:lpstr>
      <vt:lpstr>The life of a CVPR16 paper</vt:lpstr>
      <vt:lpstr>The life of a CVPR16 paper</vt:lpstr>
      <vt:lpstr>2145  SUBMISSIONS</vt:lpstr>
      <vt:lpstr>643 ACCEPTED</vt:lpstr>
      <vt:lpstr>123 SPOTLIGHTS</vt:lpstr>
      <vt:lpstr>83 ORALS</vt:lpstr>
      <vt:lpstr>Thanks to the wonderful Area Chairs!!</vt:lpstr>
      <vt:lpstr>Computer vision is booming</vt:lpstr>
      <vt:lpstr>Computer vision is booming</vt:lpstr>
      <vt:lpstr>Topic Trends</vt:lpstr>
      <vt:lpstr>SPOTLIGHTS – NEW to CVPR16</vt:lpstr>
      <vt:lpstr>CVPR 2016 celebrates</vt:lpstr>
      <vt:lpstr>CVPR 2016 celebrates</vt:lpstr>
      <vt:lpstr>Invited Speakers</vt:lpstr>
      <vt:lpstr>Some instructions</vt:lpstr>
      <vt:lpstr>People’s Choice Award</vt:lpstr>
      <vt:lpstr>Our Chairs did an amazing job!!</vt:lpstr>
      <vt:lpstr>PowerPoint Presentation</vt:lpstr>
      <vt:lpstr>Our Chairs did an amazing job!!</vt:lpstr>
      <vt:lpstr>WELCOME   CVPR 2016     LAS-VEGAS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CVPR 2016 Seattle, WA</dc:title>
  <dc:creator>Lihi</dc:creator>
  <cp:lastModifiedBy>Tali Treibitz</cp:lastModifiedBy>
  <cp:revision>300</cp:revision>
  <dcterms:created xsi:type="dcterms:W3CDTF">2014-06-09T18:28:44Z</dcterms:created>
  <dcterms:modified xsi:type="dcterms:W3CDTF">2016-07-07T19:08:30Z</dcterms:modified>
</cp:coreProperties>
</file>